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0" r:id="rId6"/>
    <p:sldId id="269" r:id="rId7"/>
    <p:sldId id="265" r:id="rId8"/>
    <p:sldId id="267" r:id="rId9"/>
    <p:sldId id="266" r:id="rId10"/>
    <p:sldId id="268" r:id="rId11"/>
    <p:sldId id="270" r:id="rId12"/>
    <p:sldId id="264" r:id="rId13"/>
    <p:sldId id="271" r:id="rId14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7A06D-2061-4CAA-A310-F16F359E9970}" v="63" dt="2020-10-02T07:00:24.1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Stijl, gemiddeld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0FB7A06D-2061-4CAA-A310-F16F359E9970}"/>
    <pc:docChg chg="undo custSel addSld delSld modSld">
      <pc:chgData name="Thomas Noordeloos" userId="7c446670-7459-44eb-8c93-60d80c060528" providerId="ADAL" clId="{0FB7A06D-2061-4CAA-A310-F16F359E9970}" dt="2020-10-02T07:00:24.109" v="697" actId="20577"/>
      <pc:docMkLst>
        <pc:docMk/>
      </pc:docMkLst>
      <pc:sldChg chg="del">
        <pc:chgData name="Thomas Noordeloos" userId="7c446670-7459-44eb-8c93-60d80c060528" providerId="ADAL" clId="{0FB7A06D-2061-4CAA-A310-F16F359E9970}" dt="2020-10-02T06:26:17.242" v="11" actId="47"/>
        <pc:sldMkLst>
          <pc:docMk/>
          <pc:sldMk cId="2393877637" sldId="259"/>
        </pc:sldMkLst>
      </pc:sldChg>
      <pc:sldChg chg="addSp delSp modSp add mod delAnim modAnim">
        <pc:chgData name="Thomas Noordeloos" userId="7c446670-7459-44eb-8c93-60d80c060528" providerId="ADAL" clId="{0FB7A06D-2061-4CAA-A310-F16F359E9970}" dt="2020-10-02T06:26:12.530" v="10"/>
        <pc:sldMkLst>
          <pc:docMk/>
          <pc:sldMk cId="1995998205" sldId="260"/>
        </pc:sldMkLst>
        <pc:picChg chg="del">
          <ac:chgData name="Thomas Noordeloos" userId="7c446670-7459-44eb-8c93-60d80c060528" providerId="ADAL" clId="{0FB7A06D-2061-4CAA-A310-F16F359E9970}" dt="2020-10-02T06:25:01.752" v="2" actId="478"/>
          <ac:picMkLst>
            <pc:docMk/>
            <pc:sldMk cId="1995998205" sldId="260"/>
            <ac:picMk id="4" creationId="{A57DAA9D-D346-4017-8D09-F13B45BDDADD}"/>
          </ac:picMkLst>
        </pc:picChg>
        <pc:picChg chg="mod">
          <ac:chgData name="Thomas Noordeloos" userId="7c446670-7459-44eb-8c93-60d80c060528" providerId="ADAL" clId="{0FB7A06D-2061-4CAA-A310-F16F359E9970}" dt="2020-10-02T06:25:13.450" v="6" actId="1076"/>
          <ac:picMkLst>
            <pc:docMk/>
            <pc:sldMk cId="1995998205" sldId="260"/>
            <ac:picMk id="5" creationId="{70F03464-A557-4F1C-89D3-56B2475D64D3}"/>
          </ac:picMkLst>
        </pc:picChg>
        <pc:picChg chg="del">
          <ac:chgData name="Thomas Noordeloos" userId="7c446670-7459-44eb-8c93-60d80c060528" providerId="ADAL" clId="{0FB7A06D-2061-4CAA-A310-F16F359E9970}" dt="2020-10-02T06:25:01.752" v="2" actId="478"/>
          <ac:picMkLst>
            <pc:docMk/>
            <pc:sldMk cId="1995998205" sldId="260"/>
            <ac:picMk id="6" creationId="{98D8DBAD-F14C-48AA-B75A-8D2E0862BEAB}"/>
          </ac:picMkLst>
        </pc:picChg>
        <pc:picChg chg="add mod">
          <ac:chgData name="Thomas Noordeloos" userId="7c446670-7459-44eb-8c93-60d80c060528" providerId="ADAL" clId="{0FB7A06D-2061-4CAA-A310-F16F359E9970}" dt="2020-10-02T06:26:08.419" v="9" actId="1076"/>
          <ac:picMkLst>
            <pc:docMk/>
            <pc:sldMk cId="1995998205" sldId="260"/>
            <ac:picMk id="1026" creationId="{F68135E2-4398-4847-89C5-C9454E1E9B2C}"/>
          </ac:picMkLst>
        </pc:picChg>
      </pc:sldChg>
      <pc:sldChg chg="add del">
        <pc:chgData name="Thomas Noordeloos" userId="7c446670-7459-44eb-8c93-60d80c060528" providerId="ADAL" clId="{0FB7A06D-2061-4CAA-A310-F16F359E9970}" dt="2020-10-02T06:36:20.445" v="13" actId="47"/>
        <pc:sldMkLst>
          <pc:docMk/>
          <pc:sldMk cId="3957640196" sldId="261"/>
        </pc:sldMkLst>
      </pc:sldChg>
      <pc:sldChg chg="addSp delSp add del">
        <pc:chgData name="Thomas Noordeloos" userId="7c446670-7459-44eb-8c93-60d80c060528" providerId="ADAL" clId="{0FB7A06D-2061-4CAA-A310-F16F359E9970}" dt="2020-10-02T06:42:04.477" v="58" actId="478"/>
        <pc:sldMkLst>
          <pc:docMk/>
          <pc:sldMk cId="1248645129" sldId="264"/>
        </pc:sldMkLst>
        <pc:picChg chg="add del">
          <ac:chgData name="Thomas Noordeloos" userId="7c446670-7459-44eb-8c93-60d80c060528" providerId="ADAL" clId="{0FB7A06D-2061-4CAA-A310-F16F359E9970}" dt="2020-10-02T06:42:04.477" v="58" actId="478"/>
          <ac:picMkLst>
            <pc:docMk/>
            <pc:sldMk cId="1248645129" sldId="264"/>
            <ac:picMk id="4098" creationId="{D7B07FE5-67F5-4FF4-9D8E-57957087246B}"/>
          </ac:picMkLst>
        </pc:picChg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452154164" sldId="265"/>
        </pc:sldMkLst>
      </pc:sldChg>
      <pc:sldChg chg="addSp delSp modSp add mod modAnim">
        <pc:chgData name="Thomas Noordeloos" userId="7c446670-7459-44eb-8c93-60d80c060528" providerId="ADAL" clId="{0FB7A06D-2061-4CAA-A310-F16F359E9970}" dt="2020-10-02T06:40:18.284" v="46" actId="20577"/>
        <pc:sldMkLst>
          <pc:docMk/>
          <pc:sldMk cId="4118508122" sldId="265"/>
        </pc:sldMkLst>
        <pc:spChg chg="mod">
          <ac:chgData name="Thomas Noordeloos" userId="7c446670-7459-44eb-8c93-60d80c060528" providerId="ADAL" clId="{0FB7A06D-2061-4CAA-A310-F16F359E9970}" dt="2020-10-02T06:40:18.284" v="46" actId="20577"/>
          <ac:spMkLst>
            <pc:docMk/>
            <pc:sldMk cId="4118508122" sldId="265"/>
            <ac:spMk id="2" creationId="{270BD196-C616-4F0E-801C-D81F1ABC4D2E}"/>
          </ac:spMkLst>
        </pc:spChg>
        <pc:picChg chg="add del mod">
          <ac:chgData name="Thomas Noordeloos" userId="7c446670-7459-44eb-8c93-60d80c060528" providerId="ADAL" clId="{0FB7A06D-2061-4CAA-A310-F16F359E9970}" dt="2020-10-02T06:40:03.814" v="21" actId="478"/>
          <ac:picMkLst>
            <pc:docMk/>
            <pc:sldMk cId="4118508122" sldId="265"/>
            <ac:picMk id="3" creationId="{B532741A-CF50-4B27-A479-E26673636B6C}"/>
          </ac:picMkLst>
        </pc:picChg>
        <pc:picChg chg="del">
          <ac:chgData name="Thomas Noordeloos" userId="7c446670-7459-44eb-8c93-60d80c060528" providerId="ADAL" clId="{0FB7A06D-2061-4CAA-A310-F16F359E9970}" dt="2020-10-02T06:38:39.242" v="17" actId="478"/>
          <ac:picMkLst>
            <pc:docMk/>
            <pc:sldMk cId="4118508122" sldId="265"/>
            <ac:picMk id="5" creationId="{70F03464-A557-4F1C-89D3-56B2475D64D3}"/>
          </ac:picMkLst>
        </pc:picChg>
        <pc:picChg chg="del">
          <ac:chgData name="Thomas Noordeloos" userId="7c446670-7459-44eb-8c93-60d80c060528" providerId="ADAL" clId="{0FB7A06D-2061-4CAA-A310-F16F359E9970}" dt="2020-10-02T06:38:38.808" v="16" actId="478"/>
          <ac:picMkLst>
            <pc:docMk/>
            <pc:sldMk cId="4118508122" sldId="265"/>
            <ac:picMk id="1026" creationId="{F68135E2-4398-4847-89C5-C9454E1E9B2C}"/>
          </ac:picMkLst>
        </pc:picChg>
        <pc:picChg chg="add mod">
          <ac:chgData name="Thomas Noordeloos" userId="7c446670-7459-44eb-8c93-60d80c060528" providerId="ADAL" clId="{0FB7A06D-2061-4CAA-A310-F16F359E9970}" dt="2020-10-02T06:40:08.691" v="24" actId="1076"/>
          <ac:picMkLst>
            <pc:docMk/>
            <pc:sldMk cId="4118508122" sldId="265"/>
            <ac:picMk id="2050" creationId="{76BA70E3-B240-4BAB-A123-E3F3CC7CEEF9}"/>
          </ac:picMkLst>
        </pc:picChg>
      </pc:sldChg>
      <pc:sldChg chg="addSp delSp modSp add">
        <pc:chgData name="Thomas Noordeloos" userId="7c446670-7459-44eb-8c93-60d80c060528" providerId="ADAL" clId="{0FB7A06D-2061-4CAA-A310-F16F359E9970}" dt="2020-10-02T06:41:34.974" v="54" actId="1076"/>
        <pc:sldMkLst>
          <pc:docMk/>
          <pc:sldMk cId="3019919196" sldId="266"/>
        </pc:sldMkLst>
        <pc:picChg chg="del">
          <ac:chgData name="Thomas Noordeloos" userId="7c446670-7459-44eb-8c93-60d80c060528" providerId="ADAL" clId="{0FB7A06D-2061-4CAA-A310-F16F359E9970}" dt="2020-10-02T06:40:24.430" v="48" actId="478"/>
          <ac:picMkLst>
            <pc:docMk/>
            <pc:sldMk cId="3019919196" sldId="266"/>
            <ac:picMk id="2050" creationId="{76BA70E3-B240-4BAB-A123-E3F3CC7CEEF9}"/>
          </ac:picMkLst>
        </pc:picChg>
        <pc:picChg chg="add mod">
          <ac:chgData name="Thomas Noordeloos" userId="7c446670-7459-44eb-8c93-60d80c060528" providerId="ADAL" clId="{0FB7A06D-2061-4CAA-A310-F16F359E9970}" dt="2020-10-02T06:41:34.974" v="54" actId="1076"/>
          <ac:picMkLst>
            <pc:docMk/>
            <pc:sldMk cId="3019919196" sldId="266"/>
            <ac:picMk id="3074" creationId="{ABC65652-B660-4BAB-9DDA-77126F654DBD}"/>
          </ac:picMkLst>
        </pc:picChg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3032355641" sldId="266"/>
        </pc:sldMkLst>
      </pc:sldChg>
      <pc:sldChg chg="addSp delSp modSp add">
        <pc:chgData name="Thomas Noordeloos" userId="7c446670-7459-44eb-8c93-60d80c060528" providerId="ADAL" clId="{0FB7A06D-2061-4CAA-A310-F16F359E9970}" dt="2020-10-02T06:42:26.487" v="60" actId="1076"/>
        <pc:sldMkLst>
          <pc:docMk/>
          <pc:sldMk cId="2357197285" sldId="267"/>
        </pc:sldMkLst>
        <pc:picChg chg="del">
          <ac:chgData name="Thomas Noordeloos" userId="7c446670-7459-44eb-8c93-60d80c060528" providerId="ADAL" clId="{0FB7A06D-2061-4CAA-A310-F16F359E9970}" dt="2020-10-02T06:41:57.639" v="56" actId="478"/>
          <ac:picMkLst>
            <pc:docMk/>
            <pc:sldMk cId="2357197285" sldId="267"/>
            <ac:picMk id="2050" creationId="{76BA70E3-B240-4BAB-A123-E3F3CC7CEEF9}"/>
          </ac:picMkLst>
        </pc:picChg>
        <pc:picChg chg="add mod">
          <ac:chgData name="Thomas Noordeloos" userId="7c446670-7459-44eb-8c93-60d80c060528" providerId="ADAL" clId="{0FB7A06D-2061-4CAA-A310-F16F359E9970}" dt="2020-10-02T06:42:26.487" v="60" actId="1076"/>
          <ac:picMkLst>
            <pc:docMk/>
            <pc:sldMk cId="2357197285" sldId="267"/>
            <ac:picMk id="5122" creationId="{CB764E64-410C-4F4C-A6DE-305D69DD629A}"/>
          </ac:picMkLst>
        </pc:picChg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3023693997" sldId="267"/>
        </pc:sldMkLst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142573077" sldId="268"/>
        </pc:sldMkLst>
      </pc:sldChg>
      <pc:sldChg chg="addSp delSp modSp add mod">
        <pc:chgData name="Thomas Noordeloos" userId="7c446670-7459-44eb-8c93-60d80c060528" providerId="ADAL" clId="{0FB7A06D-2061-4CAA-A310-F16F359E9970}" dt="2020-10-02T06:53:29.100" v="175" actId="1076"/>
        <pc:sldMkLst>
          <pc:docMk/>
          <pc:sldMk cId="2048501093" sldId="268"/>
        </pc:sldMkLst>
        <pc:spChg chg="mod">
          <ac:chgData name="Thomas Noordeloos" userId="7c446670-7459-44eb-8c93-60d80c060528" providerId="ADAL" clId="{0FB7A06D-2061-4CAA-A310-F16F359E9970}" dt="2020-10-02T06:50:34.057" v="148" actId="20577"/>
          <ac:spMkLst>
            <pc:docMk/>
            <pc:sldMk cId="2048501093" sldId="268"/>
            <ac:spMk id="2" creationId="{270BD196-C616-4F0E-801C-D81F1ABC4D2E}"/>
          </ac:spMkLst>
        </pc:spChg>
        <pc:spChg chg="add mod">
          <ac:chgData name="Thomas Noordeloos" userId="7c446670-7459-44eb-8c93-60d80c060528" providerId="ADAL" clId="{0FB7A06D-2061-4CAA-A310-F16F359E9970}" dt="2020-10-02T06:53:21.929" v="173" actId="1076"/>
          <ac:spMkLst>
            <pc:docMk/>
            <pc:sldMk cId="2048501093" sldId="268"/>
            <ac:spMk id="7" creationId="{85E67ADE-FCFD-4E46-ACB7-843E1CBA172F}"/>
          </ac:spMkLst>
        </pc:spChg>
        <pc:picChg chg="add mod">
          <ac:chgData name="Thomas Noordeloos" userId="7c446670-7459-44eb-8c93-60d80c060528" providerId="ADAL" clId="{0FB7A06D-2061-4CAA-A310-F16F359E9970}" dt="2020-10-02T06:53:29.100" v="175" actId="1076"/>
          <ac:picMkLst>
            <pc:docMk/>
            <pc:sldMk cId="2048501093" sldId="268"/>
            <ac:picMk id="3" creationId="{923AD755-E15C-4FB0-9CA8-35B3A536217F}"/>
          </ac:picMkLst>
        </pc:picChg>
        <pc:picChg chg="del">
          <ac:chgData name="Thomas Noordeloos" userId="7c446670-7459-44eb-8c93-60d80c060528" providerId="ADAL" clId="{0FB7A06D-2061-4CAA-A310-F16F359E9970}" dt="2020-10-02T06:44:24.743" v="62" actId="478"/>
          <ac:picMkLst>
            <pc:docMk/>
            <pc:sldMk cId="2048501093" sldId="268"/>
            <ac:picMk id="3074" creationId="{ABC65652-B660-4BAB-9DDA-77126F654DBD}"/>
          </ac:picMkLst>
        </pc:picChg>
      </pc:sldChg>
      <pc:sldChg chg="addSp delSp modSp add mod modAnim">
        <pc:chgData name="Thomas Noordeloos" userId="7c446670-7459-44eb-8c93-60d80c060528" providerId="ADAL" clId="{0FB7A06D-2061-4CAA-A310-F16F359E9970}" dt="2020-10-02T06:48:42.687" v="131" actId="20577"/>
        <pc:sldMkLst>
          <pc:docMk/>
          <pc:sldMk cId="1218526068" sldId="269"/>
        </pc:sldMkLst>
        <pc:spChg chg="mod">
          <ac:chgData name="Thomas Noordeloos" userId="7c446670-7459-44eb-8c93-60d80c060528" providerId="ADAL" clId="{0FB7A06D-2061-4CAA-A310-F16F359E9970}" dt="2020-10-02T06:48:42.687" v="131" actId="20577"/>
          <ac:spMkLst>
            <pc:docMk/>
            <pc:sldMk cId="1218526068" sldId="269"/>
            <ac:spMk id="2" creationId="{270BD196-C616-4F0E-801C-D81F1ABC4D2E}"/>
          </ac:spMkLst>
        </pc:spChg>
        <pc:spChg chg="add del mod">
          <ac:chgData name="Thomas Noordeloos" userId="7c446670-7459-44eb-8c93-60d80c060528" providerId="ADAL" clId="{0FB7A06D-2061-4CAA-A310-F16F359E9970}" dt="2020-10-02T06:46:25.546" v="76" actId="478"/>
          <ac:spMkLst>
            <pc:docMk/>
            <pc:sldMk cId="1218526068" sldId="269"/>
            <ac:spMk id="9" creationId="{1BCCE1E2-8B21-4F48-9A40-767B59EBBEC2}"/>
          </ac:spMkLst>
        </pc:spChg>
        <pc:grpChg chg="add mod">
          <ac:chgData name="Thomas Noordeloos" userId="7c446670-7459-44eb-8c93-60d80c060528" providerId="ADAL" clId="{0FB7A06D-2061-4CAA-A310-F16F359E9970}" dt="2020-10-02T06:46:21.951" v="75" actId="1076"/>
          <ac:grpSpMkLst>
            <pc:docMk/>
            <pc:sldMk cId="1218526068" sldId="269"/>
            <ac:grpSpMk id="11" creationId="{1E878CA2-F317-4054-8DBB-41391652481F}"/>
          </ac:grpSpMkLst>
        </pc:grpChg>
        <pc:picChg chg="add del mod">
          <ac:chgData name="Thomas Noordeloos" userId="7c446670-7459-44eb-8c93-60d80c060528" providerId="ADAL" clId="{0FB7A06D-2061-4CAA-A310-F16F359E9970}" dt="2020-10-02T06:45:58.159" v="71" actId="478"/>
          <ac:picMkLst>
            <pc:docMk/>
            <pc:sldMk cId="1218526068" sldId="269"/>
            <ac:picMk id="3" creationId="{7C6D8FED-64F8-48D5-AA9C-985ED7B5CC98}"/>
          </ac:picMkLst>
        </pc:picChg>
        <pc:picChg chg="add del">
          <ac:chgData name="Thomas Noordeloos" userId="7c446670-7459-44eb-8c93-60d80c060528" providerId="ADAL" clId="{0FB7A06D-2061-4CAA-A310-F16F359E9970}" dt="2020-10-02T06:46:15.288" v="73" actId="478"/>
          <ac:picMkLst>
            <pc:docMk/>
            <pc:sldMk cId="1218526068" sldId="269"/>
            <ac:picMk id="4" creationId="{75F19EDC-031F-444C-AC8D-5AE50773EF91}"/>
          </ac:picMkLst>
        </pc:picChg>
        <pc:picChg chg="del">
          <ac:chgData name="Thomas Noordeloos" userId="7c446670-7459-44eb-8c93-60d80c060528" providerId="ADAL" clId="{0FB7A06D-2061-4CAA-A310-F16F359E9970}" dt="2020-10-02T06:45:16.432" v="67" actId="478"/>
          <ac:picMkLst>
            <pc:docMk/>
            <pc:sldMk cId="1218526068" sldId="269"/>
            <ac:picMk id="5" creationId="{70F03464-A557-4F1C-89D3-56B2475D64D3}"/>
          </ac:picMkLst>
        </pc:picChg>
        <pc:picChg chg="add mod">
          <ac:chgData name="Thomas Noordeloos" userId="7c446670-7459-44eb-8c93-60d80c060528" providerId="ADAL" clId="{0FB7A06D-2061-4CAA-A310-F16F359E9970}" dt="2020-10-02T06:46:21.951" v="75" actId="1076"/>
          <ac:picMkLst>
            <pc:docMk/>
            <pc:sldMk cId="1218526068" sldId="269"/>
            <ac:picMk id="10" creationId="{00BA4EFE-8378-45C0-A624-3A661BE6FEF4}"/>
          </ac:picMkLst>
        </pc:picChg>
        <pc:picChg chg="mod">
          <ac:chgData name="Thomas Noordeloos" userId="7c446670-7459-44eb-8c93-60d80c060528" providerId="ADAL" clId="{0FB7A06D-2061-4CAA-A310-F16F359E9970}" dt="2020-10-02T06:46:21.951" v="75" actId="1076"/>
          <ac:picMkLst>
            <pc:docMk/>
            <pc:sldMk cId="1218526068" sldId="269"/>
            <ac:picMk id="12" creationId="{65438560-C870-4773-BD64-3F5B11F11FC8}"/>
          </ac:picMkLst>
        </pc:picChg>
        <pc:picChg chg="mod">
          <ac:chgData name="Thomas Noordeloos" userId="7c446670-7459-44eb-8c93-60d80c060528" providerId="ADAL" clId="{0FB7A06D-2061-4CAA-A310-F16F359E9970}" dt="2020-10-02T06:46:21.951" v="75" actId="1076"/>
          <ac:picMkLst>
            <pc:docMk/>
            <pc:sldMk cId="1218526068" sldId="269"/>
            <ac:picMk id="13" creationId="{1B73D8DB-8210-49A0-995A-CF139D3523B6}"/>
          </ac:picMkLst>
        </pc:picChg>
        <pc:picChg chg="del">
          <ac:chgData name="Thomas Noordeloos" userId="7c446670-7459-44eb-8c93-60d80c060528" providerId="ADAL" clId="{0FB7A06D-2061-4CAA-A310-F16F359E9970}" dt="2020-10-02T06:45:16.031" v="66" actId="478"/>
          <ac:picMkLst>
            <pc:docMk/>
            <pc:sldMk cId="1218526068" sldId="269"/>
            <ac:picMk id="1026" creationId="{F68135E2-4398-4847-89C5-C9454E1E9B2C}"/>
          </ac:picMkLst>
        </pc:picChg>
      </pc:sldChg>
      <pc:sldChg chg="add del">
        <pc:chgData name="Thomas Noordeloos" userId="7c446670-7459-44eb-8c93-60d80c060528" providerId="ADAL" clId="{0FB7A06D-2061-4CAA-A310-F16F359E9970}" dt="2020-10-02T06:45:10.758" v="64" actId="2890"/>
        <pc:sldMkLst>
          <pc:docMk/>
          <pc:sldMk cId="2032289131" sldId="269"/>
        </pc:sldMkLst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2292318609" sldId="269"/>
        </pc:sldMkLst>
      </pc:sldChg>
      <pc:sldChg chg="addSp delSp modSp add mod">
        <pc:chgData name="Thomas Noordeloos" userId="7c446670-7459-44eb-8c93-60d80c060528" providerId="ADAL" clId="{0FB7A06D-2061-4CAA-A310-F16F359E9970}" dt="2020-10-02T06:54:03.800" v="181" actId="1076"/>
        <pc:sldMkLst>
          <pc:docMk/>
          <pc:sldMk cId="291831379" sldId="270"/>
        </pc:sldMkLst>
        <pc:spChg chg="del">
          <ac:chgData name="Thomas Noordeloos" userId="7c446670-7459-44eb-8c93-60d80c060528" providerId="ADAL" clId="{0FB7A06D-2061-4CAA-A310-F16F359E9970}" dt="2020-10-02T06:53:35.954" v="177" actId="478"/>
          <ac:spMkLst>
            <pc:docMk/>
            <pc:sldMk cId="291831379" sldId="270"/>
            <ac:spMk id="7" creationId="{85E67ADE-FCFD-4E46-ACB7-843E1CBA172F}"/>
          </ac:spMkLst>
        </pc:spChg>
        <pc:picChg chg="del">
          <ac:chgData name="Thomas Noordeloos" userId="7c446670-7459-44eb-8c93-60d80c060528" providerId="ADAL" clId="{0FB7A06D-2061-4CAA-A310-F16F359E9970}" dt="2020-10-02T06:53:36.504" v="178" actId="478"/>
          <ac:picMkLst>
            <pc:docMk/>
            <pc:sldMk cId="291831379" sldId="270"/>
            <ac:picMk id="3" creationId="{923AD755-E15C-4FB0-9CA8-35B3A536217F}"/>
          </ac:picMkLst>
        </pc:picChg>
        <pc:picChg chg="add mod">
          <ac:chgData name="Thomas Noordeloos" userId="7c446670-7459-44eb-8c93-60d80c060528" providerId="ADAL" clId="{0FB7A06D-2061-4CAA-A310-F16F359E9970}" dt="2020-10-02T06:54:03.800" v="181" actId="1076"/>
          <ac:picMkLst>
            <pc:docMk/>
            <pc:sldMk cId="291831379" sldId="270"/>
            <ac:picMk id="4" creationId="{E5EC6F74-E432-4945-8DD5-DA494C829F55}"/>
          </ac:picMkLst>
        </pc:picChg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385614615" sldId="270"/>
        </pc:sldMkLst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2031017610" sldId="271"/>
        </pc:sldMkLst>
      </pc:sldChg>
      <pc:sldChg chg="addSp delSp modSp add mod">
        <pc:chgData name="Thomas Noordeloos" userId="7c446670-7459-44eb-8c93-60d80c060528" providerId="ADAL" clId="{0FB7A06D-2061-4CAA-A310-F16F359E9970}" dt="2020-10-02T07:00:24.109" v="697" actId="20577"/>
        <pc:sldMkLst>
          <pc:docMk/>
          <pc:sldMk cId="3125404936" sldId="271"/>
        </pc:sldMkLst>
        <pc:spChg chg="mod">
          <ac:chgData name="Thomas Noordeloos" userId="7c446670-7459-44eb-8c93-60d80c060528" providerId="ADAL" clId="{0FB7A06D-2061-4CAA-A310-F16F359E9970}" dt="2020-10-02T06:56:22.639" v="195" actId="20577"/>
          <ac:spMkLst>
            <pc:docMk/>
            <pc:sldMk cId="3125404936" sldId="271"/>
            <ac:spMk id="2" creationId="{270BD196-C616-4F0E-801C-D81F1ABC4D2E}"/>
          </ac:spMkLst>
        </pc:spChg>
        <pc:spChg chg="add mod">
          <ac:chgData name="Thomas Noordeloos" userId="7c446670-7459-44eb-8c93-60d80c060528" providerId="ADAL" clId="{0FB7A06D-2061-4CAA-A310-F16F359E9970}" dt="2020-10-02T07:00:24.109" v="697" actId="20577"/>
          <ac:spMkLst>
            <pc:docMk/>
            <pc:sldMk cId="3125404936" sldId="271"/>
            <ac:spMk id="3" creationId="{44F86BAB-61AB-4C74-BB66-747073592415}"/>
          </ac:spMkLst>
        </pc:spChg>
        <pc:picChg chg="del">
          <ac:chgData name="Thomas Noordeloos" userId="7c446670-7459-44eb-8c93-60d80c060528" providerId="ADAL" clId="{0FB7A06D-2061-4CAA-A310-F16F359E9970}" dt="2020-10-02T06:54:20.330" v="191" actId="478"/>
          <ac:picMkLst>
            <pc:docMk/>
            <pc:sldMk cId="3125404936" sldId="271"/>
            <ac:picMk id="5" creationId="{4E4B4644-2009-40C2-8688-63C88FA53D2B}"/>
          </ac:picMkLst>
        </pc:picChg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118515661" sldId="272"/>
        </pc:sldMkLst>
      </pc:sldChg>
      <pc:sldChg chg="del">
        <pc:chgData name="Thomas Noordeloos" userId="7c446670-7459-44eb-8c93-60d80c060528" providerId="ADAL" clId="{0FB7A06D-2061-4CAA-A310-F16F359E9970}" dt="2020-10-02T06:24:46.537" v="0" actId="47"/>
        <pc:sldMkLst>
          <pc:docMk/>
          <pc:sldMk cId="596438417" sldId="27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B15BD-C251-4361-9924-1908F6DB658F}" type="datetimeFigureOut">
              <a:rPr lang="nl-NL" smtClean="0"/>
              <a:t>2-10-2020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D9CD5-9F55-41D3-AAEF-D83B1014679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2641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riteaholic.nl/2013/05/28/content-voor-social-media-de-belangrijkste-dos-donts/" TargetMode="External"/><Relationship Id="rId2" Type="http://schemas.openxmlformats.org/officeDocument/2006/relationships/hyperlink" Target="https://www.frankwatching.com/archive/2013/05/29/10x-scoren-met-slimme-content-voor-social-media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A218FED7-AB46-4296-A2AB-73E4BDC03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C000"/>
                </a:solidFill>
              </a:rPr>
              <a:t>Marketing &amp; communicatie</a:t>
            </a:r>
            <a:endParaRPr lang="nl-NL" dirty="0">
              <a:solidFill>
                <a:srgbClr val="FFC000"/>
              </a:solidFill>
            </a:endParaRP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10A9D3-44B0-412E-9D51-FA1C2DD5E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347" y="1736252"/>
            <a:ext cx="2562138" cy="2032801"/>
          </a:xfrm>
        </p:spPr>
        <p:txBody>
          <a:bodyPr/>
          <a:lstStyle/>
          <a:p>
            <a:pPr marL="0" indent="0">
              <a:buNone/>
            </a:pPr>
            <a:r>
              <a:rPr lang="nl-NL" sz="1400" b="1" dirty="0"/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Projectmanagement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Financiën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b="1" dirty="0">
                <a:solidFill>
                  <a:srgbClr val="FFC000"/>
                </a:solidFill>
              </a:rPr>
              <a:t> Marketing &amp; communicatie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De verborgen impact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Samenwerken</a:t>
            </a:r>
          </a:p>
        </p:txBody>
      </p:sp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B5E90D55-298E-4509-878D-C4E228CD5F8E}"/>
              </a:ext>
            </a:extLst>
          </p:cNvPr>
          <p:cNvSpPr txBox="1">
            <a:spLocks/>
          </p:cNvSpPr>
          <p:nvPr/>
        </p:nvSpPr>
        <p:spPr bwMode="auto">
          <a:xfrm>
            <a:off x="1917856" y="1712880"/>
            <a:ext cx="3216206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2000" b="1" dirty="0"/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Online kanalen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000" dirty="0"/>
              <a:t> Content marketing</a:t>
            </a:r>
          </a:p>
        </p:txBody>
      </p:sp>
      <p:sp>
        <p:nvSpPr>
          <p:cNvPr id="12" name="Tijdelijke aanduiding voor inhoud 5">
            <a:extLst>
              <a:ext uri="{FF2B5EF4-FFF2-40B4-BE49-F238E27FC236}">
                <a16:creationId xmlns:a16="http://schemas.microsoft.com/office/drawing/2014/main" id="{2D05C487-7FDA-4DD4-A64C-272352214795}"/>
              </a:ext>
            </a:extLst>
          </p:cNvPr>
          <p:cNvSpPr txBox="1">
            <a:spLocks/>
          </p:cNvSpPr>
          <p:nvPr/>
        </p:nvSpPr>
        <p:spPr bwMode="auto">
          <a:xfrm>
            <a:off x="603309" y="5736482"/>
            <a:ext cx="11241946" cy="32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nl-NL" sz="1400" dirty="0"/>
          </a:p>
        </p:txBody>
      </p:sp>
      <p:graphicFrame>
        <p:nvGraphicFramePr>
          <p:cNvPr id="13" name="Tabel 13">
            <a:extLst>
              <a:ext uri="{FF2B5EF4-FFF2-40B4-BE49-F238E27FC236}">
                <a16:creationId xmlns:a16="http://schemas.microsoft.com/office/drawing/2014/main" id="{BBD81BF5-9E86-4852-B783-21B8761DB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5831164"/>
              </p:ext>
            </p:extLst>
          </p:nvPr>
        </p:nvGraphicFramePr>
        <p:xfrm>
          <a:off x="2177583" y="5714290"/>
          <a:ext cx="7836833" cy="3708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377505">
                  <a:extLst>
                    <a:ext uri="{9D8B030D-6E8A-4147-A177-3AD203B41FA5}">
                      <a16:colId xmlns:a16="http://schemas.microsoft.com/office/drawing/2014/main" val="401518534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rgbClr val="00B050"/>
                          </a:solidFill>
                        </a:rPr>
                        <a:t>V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15" name="Afbeelding 14">
            <a:extLst>
              <a:ext uri="{FF2B5EF4-FFF2-40B4-BE49-F238E27FC236}">
                <a16:creationId xmlns:a16="http://schemas.microsoft.com/office/drawing/2014/main" id="{3C8AD9AC-786C-41FA-8D3C-1F579EA918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5AF66FF2-65B5-4E75-80FB-1AD095EE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8" name="Tijdelijke aanduiding voor inhoud 5">
            <a:extLst>
              <a:ext uri="{FF2B5EF4-FFF2-40B4-BE49-F238E27FC236}">
                <a16:creationId xmlns:a16="http://schemas.microsoft.com/office/drawing/2014/main" id="{D8729D5A-9FCE-424A-BA8D-CF5994EDB1B6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400" b="1" dirty="0"/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Kennistoets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400" dirty="0"/>
              <a:t> Plan van aanpak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 Presentaties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72ADD984-4BEC-4118-974C-4F5B62A337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Opdracht</a:t>
            </a: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4F86BAB-61AB-4C74-BB66-747073592415}"/>
              </a:ext>
            </a:extLst>
          </p:cNvPr>
          <p:cNvSpPr txBox="1"/>
          <p:nvPr/>
        </p:nvSpPr>
        <p:spPr>
          <a:xfrm>
            <a:off x="979879" y="1898452"/>
            <a:ext cx="904100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nl-NL" sz="2000" dirty="0"/>
              <a:t>Kies met je groepje een </a:t>
            </a:r>
            <a:r>
              <a:rPr lang="nl-NL" sz="2000" dirty="0" err="1"/>
              <a:t>social</a:t>
            </a:r>
            <a:r>
              <a:rPr lang="nl-NL" sz="2000" dirty="0"/>
              <a:t> media kanaal passend bij de doelgroep, licht toe waarom jullie dit kanaal hebben gekozen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nl-NL" sz="2000" dirty="0"/>
              <a:t>Neem de 10</a:t>
            </a:r>
            <a:r>
              <a:rPr lang="en-US" sz="2000" dirty="0"/>
              <a:t> </a:t>
            </a:r>
            <a:r>
              <a:rPr lang="en-US" sz="2000" dirty="0" err="1"/>
              <a:t>slimme</a:t>
            </a:r>
            <a:r>
              <a:rPr lang="en-US" sz="2000" dirty="0"/>
              <a:t> ‘low budget’ social content tips door </a:t>
            </a:r>
            <a:r>
              <a:rPr lang="en-US" sz="2000" dirty="0" err="1"/>
              <a:t>uit</a:t>
            </a:r>
            <a:r>
              <a:rPr lang="en-US" sz="2000" dirty="0"/>
              <a:t> de </a:t>
            </a:r>
            <a:r>
              <a:rPr lang="en-US" sz="2000" dirty="0" err="1"/>
              <a:t>volgende</a:t>
            </a:r>
            <a:r>
              <a:rPr lang="en-US" sz="2000" dirty="0"/>
              <a:t> link: </a:t>
            </a:r>
            <a:r>
              <a:rPr lang="en-US" sz="2000" dirty="0">
                <a:hlinkClick r:id="rId2"/>
              </a:rPr>
              <a:t>https://www.frankwatching.com/archive/2013/05/29/10x-scoren-met-slimme-content-voor-social-media/</a:t>
            </a:r>
            <a:r>
              <a:rPr lang="en-US" sz="20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Kies</a:t>
            </a:r>
            <a:r>
              <a:rPr lang="en-US" sz="2000" dirty="0"/>
              <a:t> </a:t>
            </a:r>
            <a:r>
              <a:rPr lang="en-US" sz="2000" dirty="0" err="1"/>
              <a:t>uit</a:t>
            </a:r>
            <a:r>
              <a:rPr lang="en-US" sz="2000" dirty="0"/>
              <a:t> </a:t>
            </a:r>
            <a:r>
              <a:rPr lang="en-US" sz="2000" dirty="0" err="1"/>
              <a:t>deze</a:t>
            </a:r>
            <a:r>
              <a:rPr lang="en-US" sz="2000" dirty="0"/>
              <a:t> 10 tips 3 tips die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gaan</a:t>
            </a:r>
            <a:r>
              <a:rPr lang="en-US" sz="2000" dirty="0"/>
              <a:t> </a:t>
            </a:r>
            <a:r>
              <a:rPr lang="en-US" sz="2000" dirty="0" err="1"/>
              <a:t>toepassen</a:t>
            </a:r>
            <a:r>
              <a:rPr lang="en-US" sz="2000" dirty="0"/>
              <a:t> </a:t>
            </a:r>
            <a:r>
              <a:rPr lang="en-US" sz="2000" dirty="0" err="1"/>
              <a:t>bij</a:t>
            </a:r>
            <a:r>
              <a:rPr lang="en-US" sz="2000" dirty="0"/>
              <a:t> het </a:t>
            </a:r>
            <a:r>
              <a:rPr lang="en-US" sz="2000" dirty="0" err="1"/>
              <a:t>ontwikkelen</a:t>
            </a:r>
            <a:r>
              <a:rPr lang="en-US" sz="2000" dirty="0"/>
              <a:t> van content voor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gekozen</a:t>
            </a:r>
            <a:r>
              <a:rPr lang="en-US" sz="2000" dirty="0"/>
              <a:t> social media </a:t>
            </a:r>
            <a:r>
              <a:rPr lang="en-US" sz="2000" dirty="0" err="1"/>
              <a:t>kanaal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err="1"/>
              <a:t>Werk</a:t>
            </a:r>
            <a:r>
              <a:rPr lang="en-US" sz="2000" dirty="0"/>
              <a:t> de content </a:t>
            </a:r>
            <a:r>
              <a:rPr lang="en-US" sz="2000" dirty="0" err="1"/>
              <a:t>uit</a:t>
            </a:r>
            <a:r>
              <a:rPr lang="en-US" sz="2000" dirty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/>
              <a:t>Check of je </a:t>
            </a:r>
            <a:r>
              <a:rPr lang="en-US" sz="2000" dirty="0" err="1"/>
              <a:t>voldoet</a:t>
            </a:r>
            <a:r>
              <a:rPr lang="en-US" sz="2000" dirty="0"/>
              <a:t> </a:t>
            </a:r>
            <a:r>
              <a:rPr lang="en-US" sz="2000" dirty="0" err="1"/>
              <a:t>aan</a:t>
            </a:r>
            <a:r>
              <a:rPr lang="en-US" sz="2000" dirty="0"/>
              <a:t> de do’s and don’ts </a:t>
            </a:r>
            <a:r>
              <a:rPr lang="en-US" sz="2000" dirty="0" err="1"/>
              <a:t>uit</a:t>
            </a:r>
            <a:r>
              <a:rPr lang="en-US" sz="2000" dirty="0"/>
              <a:t> de </a:t>
            </a:r>
            <a:r>
              <a:rPr lang="en-US" sz="2000" dirty="0" err="1"/>
              <a:t>volgende</a:t>
            </a:r>
            <a:r>
              <a:rPr lang="en-US" sz="2000" dirty="0"/>
              <a:t> link: </a:t>
            </a:r>
            <a:r>
              <a:rPr lang="en-US" sz="2000" dirty="0">
                <a:hlinkClick r:id="rId3"/>
              </a:rPr>
              <a:t>https://www.writeaholic.nl/2013/05/28/content-voor-social-media-de-belangrijkste-dos-donts/</a:t>
            </a:r>
            <a:r>
              <a:rPr lang="en-US" sz="2000" dirty="0"/>
              <a:t> </a:t>
            </a:r>
          </a:p>
          <a:p>
            <a:pPr marL="457200" indent="-457200" algn="just">
              <a:buFont typeface="+mj-lt"/>
              <a:buAutoNum type="arabicPeriod"/>
            </a:pPr>
            <a:endParaRPr lang="nl-NL" sz="2000" dirty="0"/>
          </a:p>
          <a:p>
            <a:pPr marL="457200" indent="-457200" algn="just">
              <a:buFont typeface="+mj-lt"/>
              <a:buAutoNum type="arabicPeriod"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12540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Communicatieproces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0F03464-A557-4F1C-89D3-56B2475D64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85"/>
          <a:stretch/>
        </p:blipFill>
        <p:spPr>
          <a:xfrm>
            <a:off x="1575747" y="2027368"/>
            <a:ext cx="9040505" cy="3174330"/>
          </a:xfrm>
          <a:prstGeom prst="rect">
            <a:avLst/>
          </a:prstGeom>
        </p:spPr>
      </p:pic>
      <p:pic>
        <p:nvPicPr>
          <p:cNvPr id="1026" name="Picture 2" descr="circ1 – NAS Compares">
            <a:extLst>
              <a:ext uri="{FF2B5EF4-FFF2-40B4-BE49-F238E27FC236}">
                <a16:creationId xmlns:a16="http://schemas.microsoft.com/office/drawing/2014/main" id="{F68135E2-4398-4847-89C5-C9454E1E9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14" y="1624013"/>
            <a:ext cx="3876674" cy="180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9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Medium – online kanalen</a:t>
            </a:r>
            <a:endParaRPr lang="nl-NL" dirty="0"/>
          </a:p>
        </p:txBody>
      </p:sp>
      <p:pic>
        <p:nvPicPr>
          <p:cNvPr id="10" name="Picture 2" descr="Iotta | Reclamebureau Gent | Communicatiebureau Gent - Online ...">
            <a:extLst>
              <a:ext uri="{FF2B5EF4-FFF2-40B4-BE49-F238E27FC236}">
                <a16:creationId xmlns:a16="http://schemas.microsoft.com/office/drawing/2014/main" id="{00BA4EFE-8378-45C0-A624-3A661BE6F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67" y="2058052"/>
            <a:ext cx="6723356" cy="36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ep 10">
            <a:extLst>
              <a:ext uri="{FF2B5EF4-FFF2-40B4-BE49-F238E27FC236}">
                <a16:creationId xmlns:a16="http://schemas.microsoft.com/office/drawing/2014/main" id="{1E878CA2-F317-4054-8DBB-41391652481F}"/>
              </a:ext>
            </a:extLst>
          </p:cNvPr>
          <p:cNvGrpSpPr/>
          <p:nvPr/>
        </p:nvGrpSpPr>
        <p:grpSpPr>
          <a:xfrm>
            <a:off x="2832467" y="2058051"/>
            <a:ext cx="6723356" cy="3630613"/>
            <a:chOff x="397606" y="2259388"/>
            <a:chExt cx="6723356" cy="3630613"/>
          </a:xfrm>
        </p:grpSpPr>
        <p:pic>
          <p:nvPicPr>
            <p:cNvPr id="12" name="Picture 2" descr="Iotta | Reclamebureau Gent | Communicatiebureau Gent - Online ...">
              <a:extLst>
                <a:ext uri="{FF2B5EF4-FFF2-40B4-BE49-F238E27FC236}">
                  <a16:creationId xmlns:a16="http://schemas.microsoft.com/office/drawing/2014/main" id="{65438560-C870-4773-BD64-3F5B11F11F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606" y="2259388"/>
              <a:ext cx="6723356" cy="3630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otta | Reclamebureau Gent | Communicatiebureau Gent - Online ...">
              <a:extLst>
                <a:ext uri="{FF2B5EF4-FFF2-40B4-BE49-F238E27FC236}">
                  <a16:creationId xmlns:a16="http://schemas.microsoft.com/office/drawing/2014/main" id="{1B73D8DB-8210-49A0-995A-CF139D352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723" b="60933"/>
            <a:stretch/>
          </p:blipFill>
          <p:spPr bwMode="auto">
            <a:xfrm>
              <a:off x="397606" y="2259388"/>
              <a:ext cx="4187094" cy="1418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1852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Medium – </a:t>
            </a:r>
            <a:r>
              <a:rPr lang="nl-NL" sz="44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social</a:t>
            </a:r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media</a:t>
            </a:r>
            <a:endParaRPr lang="nl-NL" dirty="0"/>
          </a:p>
        </p:txBody>
      </p:sp>
      <p:pic>
        <p:nvPicPr>
          <p:cNvPr id="2050" name="Picture 2" descr="Social media: de actuele stand van zaken in Nederland - CustomerTalk">
            <a:extLst>
              <a:ext uri="{FF2B5EF4-FFF2-40B4-BE49-F238E27FC236}">
                <a16:creationId xmlns:a16="http://schemas.microsoft.com/office/drawing/2014/main" id="{76BA70E3-B240-4BAB-A123-E3F3CC7CE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30" y="1690688"/>
            <a:ext cx="4191140" cy="392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50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Medium – </a:t>
            </a:r>
            <a:r>
              <a:rPr lang="nl-NL" sz="44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social</a:t>
            </a:r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media</a:t>
            </a:r>
            <a:endParaRPr lang="nl-NL" dirty="0"/>
          </a:p>
        </p:txBody>
      </p:sp>
      <p:pic>
        <p:nvPicPr>
          <p:cNvPr id="5122" name="Picture 2" descr="Hoe zet ik social media in 2020 in als ondernemer?">
            <a:extLst>
              <a:ext uri="{FF2B5EF4-FFF2-40B4-BE49-F238E27FC236}">
                <a16:creationId xmlns:a16="http://schemas.microsoft.com/office/drawing/2014/main" id="{CB764E64-410C-4F4C-A6DE-305D69DD6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542745"/>
            <a:ext cx="68580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19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Medium – </a:t>
            </a:r>
            <a:r>
              <a:rPr lang="nl-NL" sz="4400" b="1" dirty="0" err="1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social</a:t>
            </a:r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 media</a:t>
            </a:r>
            <a:endParaRPr lang="nl-NL" dirty="0"/>
          </a:p>
        </p:txBody>
      </p:sp>
      <p:pic>
        <p:nvPicPr>
          <p:cNvPr id="3074" name="Picture 2" descr="Social Media Updates Februari 2020 – Vazquez">
            <a:extLst>
              <a:ext uri="{FF2B5EF4-FFF2-40B4-BE49-F238E27FC236}">
                <a16:creationId xmlns:a16="http://schemas.microsoft.com/office/drawing/2014/main" id="{ABC65652-B660-4BAB-9DDA-77126F654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4"/>
          <a:stretch/>
        </p:blipFill>
        <p:spPr bwMode="auto">
          <a:xfrm>
            <a:off x="1908290" y="1510018"/>
            <a:ext cx="8375419" cy="44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91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Content marketing</a:t>
            </a:r>
            <a:endParaRPr lang="nl-NL" dirty="0"/>
          </a:p>
        </p:txBody>
      </p:sp>
      <p:pic>
        <p:nvPicPr>
          <p:cNvPr id="3" name="Picture 2" descr="How to up your content marketing game | The Pivotals">
            <a:extLst>
              <a:ext uri="{FF2B5EF4-FFF2-40B4-BE49-F238E27FC236}">
                <a16:creationId xmlns:a16="http://schemas.microsoft.com/office/drawing/2014/main" id="{923AD755-E15C-4FB0-9CA8-35B3A536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887" y="3779444"/>
            <a:ext cx="3106223" cy="23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85E67ADE-FCFD-4E46-ACB7-843E1CBA172F}"/>
              </a:ext>
            </a:extLst>
          </p:cNvPr>
          <p:cNvSpPr txBox="1"/>
          <p:nvPr/>
        </p:nvSpPr>
        <p:spPr>
          <a:xfrm>
            <a:off x="1575497" y="1797784"/>
            <a:ext cx="90410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2000" b="1" i="0" dirty="0">
                <a:solidFill>
                  <a:srgbClr val="0070C0"/>
                </a:solidFill>
                <a:effectLst/>
                <a:latin typeface="Roboto"/>
              </a:rPr>
              <a:t>Contentmarketing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 is die vorm van </a:t>
            </a:r>
            <a:r>
              <a:rPr lang="nl-NL" sz="2000" b="1" dirty="0">
                <a:solidFill>
                  <a:srgbClr val="0070C0"/>
                </a:solidFill>
                <a:latin typeface="Roboto"/>
              </a:rPr>
              <a:t>communicatie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 waarbij in onderlinge samenhang via diverse </a:t>
            </a:r>
            <a:r>
              <a:rPr lang="nl-NL" sz="2000" b="1" dirty="0">
                <a:solidFill>
                  <a:srgbClr val="0070C0"/>
                </a:solidFill>
                <a:latin typeface="Roboto"/>
              </a:rPr>
              <a:t>kanalen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 met voor de doelgroep </a:t>
            </a:r>
            <a:r>
              <a:rPr lang="nl-NL" sz="2000" b="1" dirty="0">
                <a:solidFill>
                  <a:srgbClr val="0070C0"/>
                </a:solidFill>
                <a:latin typeface="Roboto"/>
              </a:rPr>
              <a:t>relevante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 en </a:t>
            </a:r>
            <a:r>
              <a:rPr lang="nl-NL" sz="2000" b="1" dirty="0">
                <a:solidFill>
                  <a:srgbClr val="0070C0"/>
                </a:solidFill>
                <a:latin typeface="Roboto"/>
              </a:rPr>
              <a:t>hoogwaardige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nl-NL" sz="2000" b="1" dirty="0">
                <a:solidFill>
                  <a:srgbClr val="0070C0"/>
                </a:solidFill>
                <a:latin typeface="Roboto"/>
              </a:rPr>
              <a:t>content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 de boodschap van een merk of instelling wordt overgebracht aan de gewenste doelgroep. Hierdoor wordt een </a:t>
            </a:r>
            <a:r>
              <a:rPr lang="nl-NL" sz="2000" b="1" dirty="0">
                <a:solidFill>
                  <a:srgbClr val="0070C0"/>
                </a:solidFill>
                <a:latin typeface="Roboto"/>
              </a:rPr>
              <a:t>interactieve</a:t>
            </a:r>
            <a:r>
              <a:rPr lang="nl-NL" sz="2000" dirty="0">
                <a:solidFill>
                  <a:srgbClr val="000000"/>
                </a:solidFill>
                <a:latin typeface="Roboto"/>
              </a:rPr>
              <a:t> </a:t>
            </a:r>
            <a:r>
              <a:rPr lang="nl-NL" sz="2000" b="0" i="0" dirty="0">
                <a:solidFill>
                  <a:srgbClr val="000000"/>
                </a:solidFill>
                <a:effectLst/>
                <a:latin typeface="Roboto"/>
              </a:rPr>
              <a:t>band met de doelgroep gerealiseerd.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04850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Content marketing</a:t>
            </a:r>
            <a:endParaRPr lang="nl-N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5EC6F74-E432-4945-8DD5-DA494C829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550" y="1451294"/>
            <a:ext cx="4878900" cy="46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0BD196-C616-4F0E-801C-D81F1ABC4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400" b="1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AIDA-model</a:t>
            </a:r>
            <a:endParaRPr lang="nl-NL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E4B4644-2009-40C2-8688-63C88FA53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94" y="1690688"/>
            <a:ext cx="4649412" cy="397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451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14168-1363-41D5-B64A-FC595DA39B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0517EB-918A-4F91-B474-4547F2D83E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7DE6F1-65E5-4742-993C-166C160C650C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34354c1b-6b8c-435b-ad50-990538c19557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47a28104-336f-447d-946e-e305ac2bcd4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229</Words>
  <Application>Microsoft Office PowerPoint</Application>
  <PresentationFormat>Breedbeeld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7" baseType="lpstr">
      <vt:lpstr>Agency FB</vt:lpstr>
      <vt:lpstr>Arial</vt:lpstr>
      <vt:lpstr>Calibri</vt:lpstr>
      <vt:lpstr>Calibri Light</vt:lpstr>
      <vt:lpstr>Roboto</vt:lpstr>
      <vt:lpstr>Wingdings</vt:lpstr>
      <vt:lpstr>Thema1</vt:lpstr>
      <vt:lpstr>Marketing &amp; communicatie</vt:lpstr>
      <vt:lpstr>Communicatieproces</vt:lpstr>
      <vt:lpstr>Medium – online kanalen</vt:lpstr>
      <vt:lpstr>Medium – social media</vt:lpstr>
      <vt:lpstr>Medium – social media</vt:lpstr>
      <vt:lpstr>Medium – social media</vt:lpstr>
      <vt:lpstr>Content marketing</vt:lpstr>
      <vt:lpstr>Content marketing</vt:lpstr>
      <vt:lpstr>AIDA-model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23</cp:revision>
  <dcterms:created xsi:type="dcterms:W3CDTF">2020-08-25T13:15:30Z</dcterms:created>
  <dcterms:modified xsi:type="dcterms:W3CDTF">2020-10-02T07:00:31Z</dcterms:modified>
</cp:coreProperties>
</file>